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E8C-AA3C-4FB8-A971-E7ECA7FB4FE8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00CF-C1F8-428D-BF74-C8815B212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9232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E8C-AA3C-4FB8-A971-E7ECA7FB4FE8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00CF-C1F8-428D-BF74-C8815B212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6341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E8C-AA3C-4FB8-A971-E7ECA7FB4FE8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00CF-C1F8-428D-BF74-C8815B212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216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E8C-AA3C-4FB8-A971-E7ECA7FB4FE8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00CF-C1F8-428D-BF74-C8815B212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549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E8C-AA3C-4FB8-A971-E7ECA7FB4FE8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00CF-C1F8-428D-BF74-C8815B212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003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E8C-AA3C-4FB8-A971-E7ECA7FB4FE8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00CF-C1F8-428D-BF74-C8815B212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815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E8C-AA3C-4FB8-A971-E7ECA7FB4FE8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00CF-C1F8-428D-BF74-C8815B212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372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E8C-AA3C-4FB8-A971-E7ECA7FB4FE8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00CF-C1F8-428D-BF74-C8815B212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197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E8C-AA3C-4FB8-A971-E7ECA7FB4FE8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00CF-C1F8-428D-BF74-C8815B212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773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E8C-AA3C-4FB8-A971-E7ECA7FB4FE8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00CF-C1F8-428D-BF74-C8815B212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272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8E8C-AA3C-4FB8-A971-E7ECA7FB4FE8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00CF-C1F8-428D-BF74-C8815B212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832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58E8C-AA3C-4FB8-A971-E7ECA7FB4FE8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F00CF-C1F8-428D-BF74-C8815B212A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838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PRIME-arbeid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27. november 2019</a:t>
            </a:r>
          </a:p>
        </p:txBody>
      </p:sp>
    </p:spTree>
    <p:extLst>
      <p:ext uri="{BB962C8B-B14F-4D97-AF65-F5344CB8AC3E}">
        <p14:creationId xmlns:p14="http://schemas.microsoft.com/office/powerpoint/2010/main" val="2566780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PRIME-arbeid i kontekst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3515" y="1427294"/>
            <a:ext cx="6864969" cy="51480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sx="101000" sy="101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9303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PRIME-arbeid i kontekst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3515" y="1427294"/>
            <a:ext cx="6864969" cy="51480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sx="101000" sy="101000" algn="tr" rotWithShape="0">
              <a:prstClr val="black">
                <a:alpha val="40000"/>
              </a:prstClr>
            </a:outerShdw>
          </a:effectLst>
        </p:spPr>
      </p:pic>
      <p:sp>
        <p:nvSpPr>
          <p:cNvPr id="6" name="Rounded Rectangle 5"/>
          <p:cNvSpPr/>
          <p:nvPr/>
        </p:nvSpPr>
        <p:spPr>
          <a:xfrm>
            <a:off x="4867422" y="5669280"/>
            <a:ext cx="4487593" cy="4501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517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Grunnpremisser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r>
              <a:rPr lang="nb-NO" dirty="0"/>
              <a:t>Åpenhet</a:t>
            </a:r>
          </a:p>
          <a:p>
            <a:pPr algn="ctr"/>
            <a:r>
              <a:rPr lang="nb-NO" dirty="0"/>
              <a:t>Tillit </a:t>
            </a:r>
          </a:p>
          <a:p>
            <a:pPr algn="ctr"/>
            <a:r>
              <a:rPr lang="nb-NO" dirty="0"/>
              <a:t>Samarbeid</a:t>
            </a:r>
          </a:p>
          <a:p>
            <a:pPr algn="ctr"/>
            <a:r>
              <a:rPr lang="nb-NO" dirty="0"/>
              <a:t>Fleksibilitet</a:t>
            </a:r>
          </a:p>
          <a:p>
            <a:pPr algn="ctr"/>
            <a:r>
              <a:rPr lang="nb-NO" dirty="0"/>
              <a:t>Fokus på prosjektets beste - særlig fremover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10645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Overordnede formål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nb-NO" dirty="0"/>
              <a:t>Gjennom samarbeidet mellom partene og PRIME:</a:t>
            </a:r>
          </a:p>
          <a:p>
            <a:pPr algn="ctr"/>
            <a:endParaRPr lang="nb-NO" dirty="0"/>
          </a:p>
          <a:p>
            <a:pPr algn="ctr"/>
            <a:r>
              <a:rPr lang="nb-NO" dirty="0"/>
              <a:t>Søke å unngå at konflikter utvikler seg</a:t>
            </a:r>
          </a:p>
          <a:p>
            <a:pPr algn="ctr"/>
            <a:r>
              <a:rPr lang="nb-NO" dirty="0"/>
              <a:t>Søke å løse konflikter </a:t>
            </a:r>
            <a:r>
              <a:rPr lang="nb-NO" i="1" dirty="0"/>
              <a:t>og utfordringer</a:t>
            </a:r>
            <a:r>
              <a:rPr lang="nb-NO" dirty="0"/>
              <a:t> som måtte oppstå </a:t>
            </a:r>
          </a:p>
          <a:p>
            <a:pPr algn="ctr"/>
            <a:r>
              <a:rPr lang="nb-NO" dirty="0"/>
              <a:t>Bidra til samarbeidet mellom partene mer generelt</a:t>
            </a:r>
          </a:p>
          <a:p>
            <a:pPr algn="ctr"/>
            <a:r>
              <a:rPr lang="nb-NO" dirty="0"/>
              <a:t>Bidra til å optimalisere prosjektet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904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Hovedelementer i hvordan det arbeides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nb-NO" dirty="0"/>
              <a:t>Avtaleutkastets punkt 4:</a:t>
            </a:r>
          </a:p>
          <a:p>
            <a:pPr algn="ctr"/>
            <a:endParaRPr lang="nb-NO" dirty="0"/>
          </a:p>
          <a:p>
            <a:endParaRPr lang="nb-NO" dirty="0"/>
          </a:p>
        </p:txBody>
      </p:sp>
      <p:sp>
        <p:nvSpPr>
          <p:cNvPr id="4" name="Rectangle 3"/>
          <p:cNvSpPr/>
          <p:nvPr/>
        </p:nvSpPr>
        <p:spPr>
          <a:xfrm>
            <a:off x="3048000" y="26903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PRIME bestemmer i samråd med partene en hensiktsmessig arbeidsform, herunder i hvilken grad og på hvilken måte utvalgets medlemmer skal involveres i arbeidet under kontrakten, og for øvrig slik Partene og PRIME til enhver tid blir enige om.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43502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Hovedelementer i hvordan det arbeides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r>
              <a:rPr lang="nb-NO" dirty="0"/>
              <a:t>Jevnlige møter - uavhengig av konkrete tvistepunkter</a:t>
            </a:r>
          </a:p>
          <a:p>
            <a:pPr algn="ctr"/>
            <a:r>
              <a:rPr lang="nb-NO" dirty="0"/>
              <a:t>Bruk av felles «liste over utfordringer» - orienteringspunkter, behandlingspunkter og oppdateringspunkter</a:t>
            </a:r>
          </a:p>
          <a:p>
            <a:pPr algn="ctr"/>
            <a:r>
              <a:rPr lang="nb-NO" dirty="0"/>
              <a:t>«</a:t>
            </a:r>
            <a:r>
              <a:rPr lang="nb-NO" dirty="0" err="1"/>
              <a:t>Opprigg</a:t>
            </a:r>
            <a:r>
              <a:rPr lang="nb-NO" dirty="0"/>
              <a:t>» ved behov utover de ordinære møtene</a:t>
            </a:r>
          </a:p>
          <a:p>
            <a:pPr algn="ctr"/>
            <a:r>
              <a:rPr lang="nb-NO" dirty="0"/>
              <a:t>Tilpasset «saksbehandling» avhengig av hva man behandler</a:t>
            </a:r>
          </a:p>
          <a:p>
            <a:pPr algn="ctr"/>
            <a:r>
              <a:rPr lang="nb-NO" dirty="0"/>
              <a:t>PRIME holdes løpende orientert om prosjektet - i og utenfor møter</a:t>
            </a:r>
          </a:p>
          <a:p>
            <a:pPr algn="ctr"/>
            <a:r>
              <a:rPr lang="nb-NO" dirty="0"/>
              <a:t>Forholdet til andre fora mellom partene i prosjektet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39201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EF62F7950AA419411C7B7AD3620D3" ma:contentTypeVersion="12" ma:contentTypeDescription="Create a new document." ma:contentTypeScope="" ma:versionID="2d95c7dbd5cf88784d1ae0d79883c6ef">
  <xsd:schema xmlns:xsd="http://www.w3.org/2001/XMLSchema" xmlns:xs="http://www.w3.org/2001/XMLSchema" xmlns:p="http://schemas.microsoft.com/office/2006/metadata/properties" xmlns:ns3="592a534f-5542-4942-bf79-7c38638df6c0" xmlns:ns4="b972df00-cc69-476d-b266-6307b77edeeb" targetNamespace="http://schemas.microsoft.com/office/2006/metadata/properties" ma:root="true" ma:fieldsID="50c11300face36a4e9df4e14815d8705" ns3:_="" ns4:_="">
    <xsd:import namespace="592a534f-5542-4942-bf79-7c38638df6c0"/>
    <xsd:import namespace="b972df00-cc69-476d-b266-6307b77ede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2a534f-5542-4942-bf79-7c38638df6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2df00-cc69-476d-b266-6307b77edee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3F9EFC-82A2-48FE-AEBC-F9EB531590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2a534f-5542-4942-bf79-7c38638df6c0"/>
    <ds:schemaRef ds:uri="b972df00-cc69-476d-b266-6307b77ede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6A33EF-843F-46B7-AF4F-584E582F4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C485A0-6632-4942-9089-F8008E4323B5}">
  <ds:schemaRefs>
    <ds:schemaRef ds:uri="592a534f-5542-4942-bf79-7c38638df6c0"/>
    <ds:schemaRef ds:uri="b972df00-cc69-476d-b266-6307b77edeeb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173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PRIME-arbeid</vt:lpstr>
      <vt:lpstr>PRIME-arbeid i kontekst</vt:lpstr>
      <vt:lpstr>PRIME-arbeid i kontekst</vt:lpstr>
      <vt:lpstr>Grunnpremisser</vt:lpstr>
      <vt:lpstr>Overordnede formål </vt:lpstr>
      <vt:lpstr>Hovedelementer i hvordan det arbeides </vt:lpstr>
      <vt:lpstr>Hovedelementer i hvordan det arbeides 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PRIME-arbeid</dc:title>
  <dc:creator>Herman Bruserud</dc:creator>
  <cp:lastModifiedBy>Morten Tveten</cp:lastModifiedBy>
  <cp:revision>9</cp:revision>
  <dcterms:created xsi:type="dcterms:W3CDTF">2019-11-19T06:22:26Z</dcterms:created>
  <dcterms:modified xsi:type="dcterms:W3CDTF">2020-06-10T10:44:58Z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0x010100810EF62F7950AA419411C7B7AD3620D3</vt:lpwstr>
  </property>
</Properties>
</file>